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3"/>
  </p:notesMasterIdLst>
  <p:sldIdLst>
    <p:sldId id="261" r:id="rId2"/>
  </p:sldIdLst>
  <p:sldSz cx="7775575" cy="10907713"/>
  <p:notesSz cx="6735763" cy="9866313"/>
  <p:defaultTextStyle>
    <a:defPPr>
      <a:defRPr lang="ja-JP"/>
    </a:defPPr>
    <a:lvl1pPr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50" charset="-128"/>
        <a:cs typeface="+mn-cs"/>
      </a:defRPr>
    </a:lvl1pPr>
    <a:lvl2pPr marL="508000" indent="-50800"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50" charset="-128"/>
        <a:cs typeface="+mn-cs"/>
      </a:defRPr>
    </a:lvl2pPr>
    <a:lvl3pPr marL="1017588" indent="-103188"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50" charset="-128"/>
        <a:cs typeface="+mn-cs"/>
      </a:defRPr>
    </a:lvl3pPr>
    <a:lvl4pPr marL="1527175" indent="-155575"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50" charset="-128"/>
        <a:cs typeface="+mn-cs"/>
      </a:defRPr>
    </a:lvl4pPr>
    <a:lvl5pPr marL="2036763" indent="-207963"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EF8200"/>
    <a:srgbClr val="FFF9B0"/>
    <a:srgbClr val="E94708"/>
    <a:srgbClr val="A7C494"/>
    <a:srgbClr val="00A0E8"/>
    <a:srgbClr val="FFF000"/>
    <a:srgbClr val="906E30"/>
    <a:srgbClr val="8258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46" d="100"/>
          <a:sy n="46" d="100"/>
        </p:scale>
        <p:origin x="2298" y="48"/>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0773" tIns="45386" rIns="90773" bIns="45386" rtlCol="0"/>
          <a:lstStyle>
            <a:lvl1pPr algn="l" defTabSz="1019007" eaLnBrk="1" fontAlgn="auto" hangingPunct="1">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0773" tIns="45386" rIns="90773" bIns="45386" rtlCol="0"/>
          <a:lstStyle>
            <a:lvl1pPr algn="r" defTabSz="1019007" eaLnBrk="1" fontAlgn="auto" hangingPunct="1">
              <a:spcBef>
                <a:spcPts val="0"/>
              </a:spcBef>
              <a:spcAft>
                <a:spcPts val="0"/>
              </a:spcAft>
              <a:defRPr sz="1100">
                <a:latin typeface="+mn-lt"/>
                <a:ea typeface="+mn-ea"/>
              </a:defRPr>
            </a:lvl1pPr>
          </a:lstStyle>
          <a:p>
            <a:pPr>
              <a:defRPr/>
            </a:pPr>
            <a:fld id="{DD5D36B4-DAF6-4B6A-B852-CC48708F9517}" type="datetimeFigureOut">
              <a:rPr lang="ja-JP" altLang="en-US"/>
              <a:pPr>
                <a:defRPr/>
              </a:pPr>
              <a:t>2022/1/11</a:t>
            </a:fld>
            <a:endParaRPr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73" tIns="45386" rIns="90773" bIns="45386" rtlCol="0" anchor="ctr"/>
          <a:lstStyle/>
          <a:p>
            <a:pPr lvl="0"/>
            <a:endParaRPr lang="ja-JP" altLang="en-US" noProof="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0773" tIns="45386" rIns="90773" bIns="4538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0773" tIns="45386" rIns="90773" bIns="45386" rtlCol="0" anchor="b"/>
          <a:lstStyle>
            <a:lvl1pPr algn="l" defTabSz="1019007" eaLnBrk="1" fontAlgn="auto" hangingPunct="1">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wrap="square" lIns="90773" tIns="45386" rIns="90773" bIns="45386" numCol="1" anchor="b" anchorCtr="0" compatLnSpc="1">
            <a:prstTxWarp prst="textNoShape">
              <a:avLst/>
            </a:prstTxWarp>
          </a:bodyPr>
          <a:lstStyle>
            <a:lvl1pPr algn="r" eaLnBrk="1" hangingPunct="1">
              <a:defRPr sz="1100"/>
            </a:lvl1pPr>
          </a:lstStyle>
          <a:p>
            <a:fld id="{1AF4DD1A-ABA6-457F-8D15-98171EFE04BC}" type="slidenum">
              <a:rPr lang="ja-JP" altLang="en-US"/>
              <a:pPr/>
              <a:t>‹#›</a:t>
            </a:fld>
            <a:endParaRPr lang="ja-JP" altLang="en-US"/>
          </a:p>
        </p:txBody>
      </p:sp>
    </p:spTree>
    <p:extLst>
      <p:ext uri="{BB962C8B-B14F-4D97-AF65-F5344CB8AC3E}">
        <p14:creationId xmlns:p14="http://schemas.microsoft.com/office/powerpoint/2010/main" val="798502427"/>
      </p:ext>
    </p:extLst>
  </p:cSld>
  <p:clrMap bg1="lt1" tx1="dk1" bg2="lt2" tx2="dk2" accent1="accent1" accent2="accent2" accent3="accent3" accent4="accent4" accent5="accent5" accent6="accent6" hlink="hlink" folHlink="folHlink"/>
  <p:notesStyle>
    <a:lvl1pPr algn="l" defTabSz="1017588" rtl="0" eaLnBrk="0" fontAlgn="base" hangingPunct="0">
      <a:spcBef>
        <a:spcPct val="30000"/>
      </a:spcBef>
      <a:spcAft>
        <a:spcPct val="0"/>
      </a:spcAft>
      <a:defRPr kumimoji="1" sz="1300" kern="1200">
        <a:solidFill>
          <a:schemeClr val="tx1"/>
        </a:solidFill>
        <a:latin typeface="+mn-lt"/>
        <a:ea typeface="+mn-ea"/>
        <a:cs typeface="+mn-cs"/>
      </a:defRPr>
    </a:lvl1pPr>
    <a:lvl2pPr marL="508000" algn="l" defTabSz="1017588" rtl="0" eaLnBrk="0" fontAlgn="base" hangingPunct="0">
      <a:spcBef>
        <a:spcPct val="30000"/>
      </a:spcBef>
      <a:spcAft>
        <a:spcPct val="0"/>
      </a:spcAft>
      <a:defRPr kumimoji="1" sz="1300" kern="1200">
        <a:solidFill>
          <a:schemeClr val="tx1"/>
        </a:solidFill>
        <a:latin typeface="+mn-lt"/>
        <a:ea typeface="+mn-ea"/>
        <a:cs typeface="+mn-cs"/>
      </a:defRPr>
    </a:lvl2pPr>
    <a:lvl3pPr marL="1017588" algn="l" defTabSz="1017588" rtl="0" eaLnBrk="0" fontAlgn="base" hangingPunct="0">
      <a:spcBef>
        <a:spcPct val="30000"/>
      </a:spcBef>
      <a:spcAft>
        <a:spcPct val="0"/>
      </a:spcAft>
      <a:defRPr kumimoji="1" sz="1300" kern="1200">
        <a:solidFill>
          <a:schemeClr val="tx1"/>
        </a:solidFill>
        <a:latin typeface="+mn-lt"/>
        <a:ea typeface="+mn-ea"/>
        <a:cs typeface="+mn-cs"/>
      </a:defRPr>
    </a:lvl3pPr>
    <a:lvl4pPr marL="1527175" algn="l" defTabSz="1017588" rtl="0" eaLnBrk="0" fontAlgn="base" hangingPunct="0">
      <a:spcBef>
        <a:spcPct val="30000"/>
      </a:spcBef>
      <a:spcAft>
        <a:spcPct val="0"/>
      </a:spcAft>
      <a:defRPr kumimoji="1" sz="1300" kern="1200">
        <a:solidFill>
          <a:schemeClr val="tx1"/>
        </a:solidFill>
        <a:latin typeface="+mn-lt"/>
        <a:ea typeface="+mn-ea"/>
        <a:cs typeface="+mn-cs"/>
      </a:defRPr>
    </a:lvl4pPr>
    <a:lvl5pPr marL="2036763" algn="l" defTabSz="1017588" rtl="0" eaLnBrk="0" fontAlgn="base" hangingPunct="0">
      <a:spcBef>
        <a:spcPct val="30000"/>
      </a:spcBef>
      <a:spcAft>
        <a:spcPct val="0"/>
      </a:spcAft>
      <a:defRPr kumimoji="1" sz="1300"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p:cNvSpPr>
            <a:spLocks noGrp="1"/>
          </p:cNvSpPr>
          <p:nvPr>
            <p:ph type="body" idx="1"/>
          </p:nvPr>
        </p:nvSpPr>
        <p:spPr/>
        <p:txBody>
          <a:bodyPr/>
          <a:lstStyle/>
          <a:p>
            <a:pPr defTabSz="1019007" eaLnBrk="1" fontAlgn="auto" hangingPunct="1">
              <a:spcBef>
                <a:spcPts val="0"/>
              </a:spcBef>
              <a:spcAft>
                <a:spcPts val="0"/>
              </a:spcAft>
              <a:defRPr/>
            </a:pPr>
            <a:endParaRPr lang="ja-JP" altLang="en-US" sz="1337"/>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fld id="{CEE191D9-D306-491B-852E-D40A260C2322}" type="slidenum">
              <a:rPr lang="ja-JP" altLang="en-US" sz="1100"/>
              <a:pPr/>
              <a:t>1</a:t>
            </a:fld>
            <a:endParaRPr lang="ja-JP" altLang="en-US" sz="1100"/>
          </a:p>
        </p:txBody>
      </p:sp>
    </p:spTree>
    <p:extLst>
      <p:ext uri="{BB962C8B-B14F-4D97-AF65-F5344CB8AC3E}">
        <p14:creationId xmlns:p14="http://schemas.microsoft.com/office/powerpoint/2010/main" val="877185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C11C75D1-591F-4AD9-BB73-AF14C6276F1B}" type="datetimeFigureOut">
              <a:rPr lang="en-US"/>
              <a:pPr>
                <a:defRPr/>
              </a:pPr>
              <a:t>1/11/2022</a:t>
            </a:fld>
            <a:endParaRPr lang="en-US" dirty="0"/>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6"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9227E96A-32B0-4EE7-976A-9F9F50DE9562}" type="slidenum">
              <a:rPr lang="en-US" altLang="ja-JP"/>
              <a:pPr/>
              <a:t>‹#›</a:t>
            </a:fld>
            <a:endParaRPr lang="en-US" altLang="ja-JP"/>
          </a:p>
        </p:txBody>
      </p:sp>
    </p:spTree>
    <p:extLst>
      <p:ext uri="{BB962C8B-B14F-4D97-AF65-F5344CB8AC3E}">
        <p14:creationId xmlns:p14="http://schemas.microsoft.com/office/powerpoint/2010/main" val="324577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5E71178A-4B28-4700-B4B9-391012C5B7FE}" type="datetimeFigureOut">
              <a:rPr lang="en-US"/>
              <a:pPr>
                <a:defRPr/>
              </a:pPr>
              <a:t>1/11/2022</a:t>
            </a:fld>
            <a:endParaRPr lang="en-US" dirty="0"/>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6"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097EF746-7D54-40FB-8C1C-6DF5AAF9B939}" type="slidenum">
              <a:rPr lang="en-US" altLang="ja-JP"/>
              <a:pPr/>
              <a:t>‹#›</a:t>
            </a:fld>
            <a:endParaRPr lang="en-US" altLang="ja-JP"/>
          </a:p>
        </p:txBody>
      </p:sp>
    </p:spTree>
    <p:extLst>
      <p:ext uri="{BB962C8B-B14F-4D97-AF65-F5344CB8AC3E}">
        <p14:creationId xmlns:p14="http://schemas.microsoft.com/office/powerpoint/2010/main" val="2742539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451B461F-E84A-4185-A049-066333F1A446}" type="datetimeFigureOut">
              <a:rPr lang="en-US"/>
              <a:pPr>
                <a:defRPr/>
              </a:pPr>
              <a:t>1/11/2022</a:t>
            </a:fld>
            <a:endParaRPr lang="en-US" dirty="0"/>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6"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01326DBD-5321-41CF-8ABA-B946002026BE}" type="slidenum">
              <a:rPr lang="en-US" altLang="ja-JP"/>
              <a:pPr/>
              <a:t>‹#›</a:t>
            </a:fld>
            <a:endParaRPr lang="en-US" altLang="ja-JP"/>
          </a:p>
        </p:txBody>
      </p:sp>
    </p:spTree>
    <p:extLst>
      <p:ext uri="{BB962C8B-B14F-4D97-AF65-F5344CB8AC3E}">
        <p14:creationId xmlns:p14="http://schemas.microsoft.com/office/powerpoint/2010/main" val="1056193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394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E8432EAA-2E10-4DEB-A82E-DFF5D89CFFCD}" type="datetimeFigureOut">
              <a:rPr lang="en-US"/>
              <a:pPr>
                <a:defRPr/>
              </a:pPr>
              <a:t>1/11/2022</a:t>
            </a:fld>
            <a:endParaRPr lang="en-US" dirty="0"/>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6"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2B7D989A-1982-496F-B0EA-1C3444D8547D}" type="slidenum">
              <a:rPr lang="en-US" altLang="ja-JP"/>
              <a:pPr/>
              <a:t>‹#›</a:t>
            </a:fld>
            <a:endParaRPr lang="en-US" altLang="ja-JP"/>
          </a:p>
        </p:txBody>
      </p:sp>
    </p:spTree>
    <p:extLst>
      <p:ext uri="{BB962C8B-B14F-4D97-AF65-F5344CB8AC3E}">
        <p14:creationId xmlns:p14="http://schemas.microsoft.com/office/powerpoint/2010/main" val="355803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88E7848A-E73C-4D6E-9F9C-AA97CB57B48A}" type="datetimeFigureOut">
              <a:rPr lang="en-US"/>
              <a:pPr>
                <a:defRPr/>
              </a:pPr>
              <a:t>1/11/2022</a:t>
            </a:fld>
            <a:endParaRPr lang="en-US" dirty="0"/>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6"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F78A5043-E1D6-43FA-8CC3-758E78928DD4}" type="slidenum">
              <a:rPr lang="en-US" altLang="ja-JP"/>
              <a:pPr/>
              <a:t>‹#›</a:t>
            </a:fld>
            <a:endParaRPr lang="en-US" altLang="ja-JP"/>
          </a:p>
        </p:txBody>
      </p:sp>
    </p:spTree>
    <p:extLst>
      <p:ext uri="{BB962C8B-B14F-4D97-AF65-F5344CB8AC3E}">
        <p14:creationId xmlns:p14="http://schemas.microsoft.com/office/powerpoint/2010/main" val="23851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535D43C5-0CC8-4B17-91AE-A3BF7615D7B1}" type="datetimeFigureOut">
              <a:rPr lang="en-US"/>
              <a:pPr>
                <a:defRPr/>
              </a:pPr>
              <a:t>1/11/2022</a:t>
            </a:fld>
            <a:endParaRPr lang="en-US" dirty="0"/>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7"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2FC44F0C-2590-4936-A8CB-67B3D2FCDC2F}" type="slidenum">
              <a:rPr lang="en-US" altLang="ja-JP"/>
              <a:pPr/>
              <a:t>‹#›</a:t>
            </a:fld>
            <a:endParaRPr lang="en-US" altLang="ja-JP"/>
          </a:p>
        </p:txBody>
      </p:sp>
    </p:spTree>
    <p:extLst>
      <p:ext uri="{BB962C8B-B14F-4D97-AF65-F5344CB8AC3E}">
        <p14:creationId xmlns:p14="http://schemas.microsoft.com/office/powerpoint/2010/main" val="4191326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AF534C74-1F00-4B15-97A0-3FC86118726B}" type="datetimeFigureOut">
              <a:rPr lang="en-US"/>
              <a:pPr>
                <a:defRPr/>
              </a:pPr>
              <a:t>1/11/2022</a:t>
            </a:fld>
            <a:endParaRPr lang="en-US" dirty="0"/>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9"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0A1D60EE-4206-4BE5-BE70-B03E6FA1928A}" type="slidenum">
              <a:rPr lang="en-US" altLang="ja-JP"/>
              <a:pPr/>
              <a:t>‹#›</a:t>
            </a:fld>
            <a:endParaRPr lang="en-US" altLang="ja-JP"/>
          </a:p>
        </p:txBody>
      </p:sp>
    </p:spTree>
    <p:extLst>
      <p:ext uri="{BB962C8B-B14F-4D97-AF65-F5344CB8AC3E}">
        <p14:creationId xmlns:p14="http://schemas.microsoft.com/office/powerpoint/2010/main" val="63196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6D1DA193-AC03-4C3E-A257-A66DFC397220}" type="datetimeFigureOut">
              <a:rPr lang="en-US"/>
              <a:pPr>
                <a:defRPr/>
              </a:pPr>
              <a:t>1/11/2022</a:t>
            </a:fld>
            <a:endParaRPr lang="en-US" dirty="0"/>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5"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517BD229-75FA-45E6-8350-7BC8C66C8B97}" type="slidenum">
              <a:rPr lang="en-US" altLang="ja-JP"/>
              <a:pPr/>
              <a:t>‹#›</a:t>
            </a:fld>
            <a:endParaRPr lang="en-US" altLang="ja-JP"/>
          </a:p>
        </p:txBody>
      </p:sp>
    </p:spTree>
    <p:extLst>
      <p:ext uri="{BB962C8B-B14F-4D97-AF65-F5344CB8AC3E}">
        <p14:creationId xmlns:p14="http://schemas.microsoft.com/office/powerpoint/2010/main" val="76921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0B02218C-FE41-4903-91F3-93328425F4E2}" type="datetimeFigureOut">
              <a:rPr lang="en-US"/>
              <a:pPr>
                <a:defRPr/>
              </a:pPr>
              <a:t>1/11/2022</a:t>
            </a:fld>
            <a:endParaRPr lang="en-US" dirty="0"/>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4"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42AEBADF-C6F1-4496-8936-DC53DB49350D}" type="slidenum">
              <a:rPr lang="en-US" altLang="ja-JP"/>
              <a:pPr/>
              <a:t>‹#›</a:t>
            </a:fld>
            <a:endParaRPr lang="en-US" altLang="ja-JP"/>
          </a:p>
        </p:txBody>
      </p:sp>
    </p:spTree>
    <p:extLst>
      <p:ext uri="{BB962C8B-B14F-4D97-AF65-F5344CB8AC3E}">
        <p14:creationId xmlns:p14="http://schemas.microsoft.com/office/powerpoint/2010/main" val="379039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11995D51-F0BB-43DB-9F84-C17F24AA4717}" type="datetimeFigureOut">
              <a:rPr lang="en-US"/>
              <a:pPr>
                <a:defRPr/>
              </a:pPr>
              <a:t>1/11/2022</a:t>
            </a:fld>
            <a:endParaRPr lang="en-US" dirty="0"/>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7"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8560B443-8247-4843-9E7A-23272DA723F5}" type="slidenum">
              <a:rPr lang="en-US" altLang="ja-JP"/>
              <a:pPr/>
              <a:t>‹#›</a:t>
            </a:fld>
            <a:endParaRPr lang="en-US" altLang="ja-JP"/>
          </a:p>
        </p:txBody>
      </p:sp>
    </p:spTree>
    <p:extLst>
      <p:ext uri="{BB962C8B-B14F-4D97-AF65-F5344CB8AC3E}">
        <p14:creationId xmlns:p14="http://schemas.microsoft.com/office/powerpoint/2010/main" val="265118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fld id="{A768A7F1-4490-49FF-89F8-20471784DB45}" type="datetimeFigureOut">
              <a:rPr lang="en-US"/>
              <a:pPr>
                <a:defRPr/>
              </a:pPr>
              <a:t>1/11/2022</a:t>
            </a:fld>
            <a:endParaRPr lang="en-US" dirty="0"/>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defTabSz="1019007" eaLnBrk="1" fontAlgn="auto" hangingPunct="1">
              <a:spcBef>
                <a:spcPts val="0"/>
              </a:spcBef>
              <a:spcAft>
                <a:spcPts val="0"/>
              </a:spcAft>
              <a:defRPr sz="2006">
                <a:solidFill>
                  <a:prstClr val="black">
                    <a:tint val="75000"/>
                  </a:prstClr>
                </a:solidFill>
                <a:latin typeface="+mn-lt"/>
                <a:ea typeface="+mn-ea"/>
              </a:defRPr>
            </a:lvl1pPr>
          </a:lstStyle>
          <a:p>
            <a:pPr>
              <a:defRPr/>
            </a:pPr>
            <a:endParaRPr lang="en-US"/>
          </a:p>
        </p:txBody>
      </p:sp>
      <p:sp>
        <p:nvSpPr>
          <p:cNvPr id="7" name="Slide Number Placeholder 5"/>
          <p:cNvSpPr>
            <a:spLocks noGrp="1"/>
          </p:cNvSpPr>
          <p:nvPr>
            <p:ph type="sldNum" sz="quarter" idx="12"/>
          </p:nvPr>
        </p:nvSpPr>
        <p:spPr>
          <a:xfrm>
            <a:off x="5491163" y="10109200"/>
            <a:ext cx="1749425" cy="5810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898989"/>
                </a:solidFill>
              </a:defRPr>
            </a:lvl1pPr>
          </a:lstStyle>
          <a:p>
            <a:fld id="{9F584317-F2A9-4833-8738-4024990D5D19}" type="slidenum">
              <a:rPr lang="en-US" altLang="ja-JP"/>
              <a:pPr/>
              <a:t>‹#›</a:t>
            </a:fld>
            <a:endParaRPr lang="en-US" altLang="ja-JP"/>
          </a:p>
        </p:txBody>
      </p:sp>
    </p:spTree>
    <p:extLst>
      <p:ext uri="{BB962C8B-B14F-4D97-AF65-F5344CB8AC3E}">
        <p14:creationId xmlns:p14="http://schemas.microsoft.com/office/powerpoint/2010/main" val="415982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46" r:id="rId12"/>
  </p:sldLayoutIdLst>
  <p:txStyles>
    <p:titleStyle>
      <a:lvl1pPr algn="l" defTabSz="776288" rtl="0" eaLnBrk="0" fontAlgn="base" hangingPunct="0">
        <a:lnSpc>
          <a:spcPct val="90000"/>
        </a:lnSpc>
        <a:spcBef>
          <a:spcPct val="0"/>
        </a:spcBef>
        <a:spcAft>
          <a:spcPct val="0"/>
        </a:spcAft>
        <a:defRPr kumimoji="1" sz="3700" kern="1200">
          <a:solidFill>
            <a:schemeClr val="tx1"/>
          </a:solidFill>
          <a:latin typeface="+mj-lt"/>
          <a:ea typeface="+mj-ea"/>
          <a:cs typeface="+mj-cs"/>
        </a:defRPr>
      </a:lvl1pPr>
      <a:lvl2pPr algn="l" defTabSz="776288" rtl="0" eaLnBrk="0" fontAlgn="base" hangingPunct="0">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eaLnBrk="0" fontAlgn="base" hangingPunct="0">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eaLnBrk="0" fontAlgn="base" hangingPunct="0">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eaLnBrk="0" fontAlgn="base" hangingPunct="0">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eaLnBrk="0" fontAlgn="base" hangingPunct="0">
        <a:lnSpc>
          <a:spcPct val="90000"/>
        </a:lnSpc>
        <a:spcBef>
          <a:spcPts val="850"/>
        </a:spcBef>
        <a:spcAft>
          <a:spcPct val="0"/>
        </a:spcAft>
        <a:buFont typeface="Arial" panose="020B0604020202020204" pitchFamily="34" charset="0"/>
        <a:buChar char="•"/>
        <a:defRPr kumimoji="1" sz="2300" kern="1200">
          <a:solidFill>
            <a:schemeClr val="tx1"/>
          </a:solidFill>
          <a:latin typeface="+mn-lt"/>
          <a:ea typeface="+mn-ea"/>
          <a:cs typeface="+mn-cs"/>
        </a:defRPr>
      </a:lvl1pPr>
      <a:lvl2pPr marL="582613" indent="-193675" algn="l" defTabSz="776288" rtl="0" eaLnBrk="0" fontAlgn="base" hangingPunct="0">
        <a:lnSpc>
          <a:spcPct val="90000"/>
        </a:lnSpc>
        <a:spcBef>
          <a:spcPts val="425"/>
        </a:spcBef>
        <a:spcAft>
          <a:spcPct val="0"/>
        </a:spcAft>
        <a:buFont typeface="Arial" panose="020B0604020202020204" pitchFamily="34" charset="0"/>
        <a:buChar char="•"/>
        <a:defRPr kumimoji="1" sz="2000" kern="1200">
          <a:solidFill>
            <a:schemeClr val="tx1"/>
          </a:solidFill>
          <a:latin typeface="+mn-lt"/>
          <a:ea typeface="+mn-ea"/>
          <a:cs typeface="+mn-cs"/>
        </a:defRPr>
      </a:lvl2pPr>
      <a:lvl3pPr marL="971550" indent="-193675" algn="l" defTabSz="776288" rtl="0" eaLnBrk="0" fontAlgn="base" hangingPunct="0">
        <a:lnSpc>
          <a:spcPct val="90000"/>
        </a:lnSpc>
        <a:spcBef>
          <a:spcPts val="425"/>
        </a:spcBef>
        <a:spcAft>
          <a:spcPct val="0"/>
        </a:spcAft>
        <a:buFont typeface="Arial" panose="020B0604020202020204" pitchFamily="34" charset="0"/>
        <a:buChar char="•"/>
        <a:defRPr kumimoji="1" sz="1700" kern="1200">
          <a:solidFill>
            <a:schemeClr val="tx1"/>
          </a:solidFill>
          <a:latin typeface="+mn-lt"/>
          <a:ea typeface="+mn-ea"/>
          <a:cs typeface="+mn-cs"/>
        </a:defRPr>
      </a:lvl3pPr>
      <a:lvl4pPr marL="136048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4pPr>
      <a:lvl5pPr marL="174783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emf"/><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hyperlink" Target="http://naganokai.com/" TargetMode="External"/><Relationship Id="rId4" Type="http://schemas.openxmlformats.org/officeDocument/2006/relationships/image" Target="../media/image2.emf"/><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rotWithShape="1">
          <a:blip r:embed="rId3" cstate="print">
            <a:alphaModFix amt="71000"/>
          </a:blip>
          <a:srcRect l="5109" r="5790"/>
          <a:stretch/>
        </p:blipFill>
        <p:spPr bwMode="auto">
          <a:xfrm>
            <a:off x="-128292" y="-59898"/>
            <a:ext cx="8175624" cy="4206735"/>
          </a:xfrm>
          <a:prstGeom prst="rect">
            <a:avLst/>
          </a:prstGeom>
          <a:noFill/>
          <a:ln>
            <a:noFill/>
          </a:ln>
          <a:effectLst/>
        </p:spPr>
      </p:pic>
      <p:sp>
        <p:nvSpPr>
          <p:cNvPr id="13315" name="TextBox 3"/>
          <p:cNvSpPr txBox="1">
            <a:spLocks noChangeArrowheads="1"/>
          </p:cNvSpPr>
          <p:nvPr/>
        </p:nvSpPr>
        <p:spPr bwMode="auto">
          <a:xfrm>
            <a:off x="1106488" y="176213"/>
            <a:ext cx="5124450" cy="492443"/>
          </a:xfrm>
          <a:prstGeom prst="rect">
            <a:avLst/>
          </a:prstGeom>
          <a:solidFill>
            <a:srgbClr val="0070C0"/>
          </a:solidFill>
          <a:ln>
            <a:noFill/>
          </a:ln>
        </p:spPr>
        <p:txBody>
          <a:bodyPr>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r>
              <a:rPr lang="ja-JP" altLang="en-US" sz="2600" dirty="0">
                <a:solidFill>
                  <a:schemeClr val="bg1"/>
                </a:solidFill>
                <a:effectLst>
                  <a:outerShdw blurRad="38100" dist="38100" dir="2700000" algn="tl">
                    <a:srgbClr val="000000">
                      <a:alpha val="43137"/>
                    </a:srgbClr>
                  </a:outerShdw>
                </a:effectLst>
                <a:latin typeface="HGPSoeiKakugothicUB" panose="020B0900000000000000" pitchFamily="50" charset="-128"/>
                <a:ea typeface="HGPSoeiKakugothicUB" panose="020B0900000000000000" pitchFamily="50" charset="-128"/>
              </a:rPr>
              <a:t>関弁連・オンライン研修</a:t>
            </a:r>
            <a:endParaRPr lang="zh-CN" altLang="en-US" sz="2600" dirty="0">
              <a:solidFill>
                <a:schemeClr val="bg1"/>
              </a:solidFill>
              <a:effectLst>
                <a:outerShdw blurRad="38100" dist="38100" dir="2700000" algn="tl">
                  <a:srgbClr val="000000">
                    <a:alpha val="43137"/>
                  </a:srgbClr>
                </a:outerShdw>
              </a:effectLst>
              <a:latin typeface="HGPSoeiKakugothicUB" panose="020B0900000000000000" pitchFamily="50" charset="-128"/>
              <a:ea typeface="HGPSoeiKakugothicUB" panose="020B0900000000000000" pitchFamily="50" charset="-128"/>
            </a:endParaRPr>
          </a:p>
        </p:txBody>
      </p:sp>
      <p:sp>
        <p:nvSpPr>
          <p:cNvPr id="13316" name="TextBox 22"/>
          <p:cNvSpPr txBox="1">
            <a:spLocks noChangeArrowheads="1"/>
          </p:cNvSpPr>
          <p:nvPr/>
        </p:nvSpPr>
        <p:spPr bwMode="auto">
          <a:xfrm>
            <a:off x="-88106" y="744913"/>
            <a:ext cx="79755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algn="ctr" eaLnBrk="1"/>
            <a:r>
              <a:rPr lang="ja-JP" altLang="en-US" sz="3200" b="1" dirty="0">
                <a:solidFill>
                  <a:schemeClr val="bg1"/>
                </a:solidFill>
                <a:effectLst>
                  <a:outerShdw blurRad="38100" dist="38100" dir="2700000" algn="tl">
                    <a:srgbClr val="000000">
                      <a:alpha val="43137"/>
                    </a:srgbClr>
                  </a:outerShdw>
                </a:effectLst>
                <a:latin typeface="+mn-ea"/>
                <a:ea typeface="+mn-ea"/>
              </a:rPr>
              <a:t>「阪神・淡路大震災の活動と教訓」</a:t>
            </a:r>
          </a:p>
        </p:txBody>
      </p:sp>
      <p:pic>
        <p:nvPicPr>
          <p:cNvPr id="1331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813" y="6759986"/>
            <a:ext cx="7751762" cy="3077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8" name="TextBox 43"/>
          <p:cNvSpPr txBox="1">
            <a:spLocks noChangeArrowheads="1"/>
          </p:cNvSpPr>
          <p:nvPr/>
        </p:nvSpPr>
        <p:spPr bwMode="auto">
          <a:xfrm>
            <a:off x="1106488" y="6094477"/>
            <a:ext cx="744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dirty="0">
                <a:latin typeface="HGPSoeiKakugothicUB" panose="020B0900000000000000" pitchFamily="50" charset="-128"/>
                <a:ea typeface="HGPSoeiKakugothicUB" panose="020B0900000000000000" pitchFamily="50" charset="-128"/>
              </a:rPr>
              <a:t>無料</a:t>
            </a:r>
            <a:endParaRPr lang="en-US" altLang="ja-JP" sz="2400" dirty="0">
              <a:latin typeface="HGPSoeiKakugothicUB" panose="020B0900000000000000" pitchFamily="50" charset="-128"/>
              <a:ea typeface="HGPSoeiKakugothicUB" panose="020B0900000000000000" pitchFamily="50" charset="-128"/>
            </a:endParaRPr>
          </a:p>
        </p:txBody>
      </p:sp>
      <p:sp>
        <p:nvSpPr>
          <p:cNvPr id="13319" name="TextBox 44"/>
          <p:cNvSpPr txBox="1">
            <a:spLocks noChangeArrowheads="1"/>
          </p:cNvSpPr>
          <p:nvPr/>
        </p:nvSpPr>
        <p:spPr bwMode="auto">
          <a:xfrm>
            <a:off x="998316" y="4219679"/>
            <a:ext cx="2578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dirty="0">
                <a:latin typeface="HGPSoeiKakugothicUB" panose="020B0900000000000000" pitchFamily="50" charset="-128"/>
                <a:ea typeface="HGPSoeiKakugothicUB" panose="020B0900000000000000" pitchFamily="50" charset="-128"/>
              </a:rPr>
              <a:t>◇ＺＯＯＭウェビナーによる視聴</a:t>
            </a:r>
            <a:endParaRPr lang="zh-CN" altLang="en-US" sz="1400" dirty="0">
              <a:latin typeface="HGPSoeiKakugothicUB" panose="020B0900000000000000" pitchFamily="50" charset="-128"/>
              <a:ea typeface="HGPSoeiKakugothicUB" panose="020B0900000000000000" pitchFamily="50" charset="-128"/>
            </a:endParaRPr>
          </a:p>
        </p:txBody>
      </p:sp>
      <p:sp>
        <p:nvSpPr>
          <p:cNvPr id="46" name="TextBox 45"/>
          <p:cNvSpPr txBox="1"/>
          <p:nvPr/>
        </p:nvSpPr>
        <p:spPr>
          <a:xfrm>
            <a:off x="2958304" y="6435975"/>
            <a:ext cx="1882775" cy="460375"/>
          </a:xfrm>
          <a:prstGeom prst="rect">
            <a:avLst/>
          </a:prstGeom>
          <a:solidFill>
            <a:srgbClr val="00CCFF"/>
          </a:solidFill>
          <a:ln w="57150">
            <a:solidFill>
              <a:schemeClr val="accent1"/>
            </a:solidFill>
          </a:ln>
          <a:effectLst>
            <a:outerShdw blurRad="50800" dist="38100" dir="8100000" algn="tr" rotWithShape="0">
              <a:prstClr val="black">
                <a:alpha val="40000"/>
              </a:prstClr>
            </a:outerShdw>
          </a:effectLst>
        </p:spPr>
        <p:txBody>
          <a:bodyPr>
            <a:spAutoFit/>
          </a:bodyPr>
          <a:lstStyle/>
          <a:p>
            <a:pPr algn="ctr" defTabSz="1019007" eaLnBrk="1" fontAlgn="auto" hangingPunct="1">
              <a:spcBef>
                <a:spcPts val="0"/>
              </a:spcBef>
              <a:spcAft>
                <a:spcPts val="0"/>
              </a:spcAft>
              <a:defRPr/>
            </a:pPr>
            <a:r>
              <a:rPr lang="ja-JP" altLang="en-US" sz="2400" dirty="0">
                <a:solidFill>
                  <a:schemeClr val="bg1"/>
                </a:solidFill>
                <a:latin typeface="HGPSoeiKakugothicUB" pitchFamily="34" charset="-128"/>
                <a:ea typeface="HGPSoeiKakugothicUB" pitchFamily="34" charset="-128"/>
              </a:rPr>
              <a:t>内容</a:t>
            </a:r>
            <a:endParaRPr lang="zh-CN" altLang="en-US" sz="2400" dirty="0">
              <a:solidFill>
                <a:schemeClr val="bg1"/>
              </a:solidFill>
              <a:latin typeface="HGPSoeiKakugothicUB" pitchFamily="34" charset="-128"/>
              <a:ea typeface="HGPSoeiKakugothicUB" pitchFamily="34" charset="-128"/>
            </a:endParaRPr>
          </a:p>
        </p:txBody>
      </p:sp>
      <p:sp>
        <p:nvSpPr>
          <p:cNvPr id="47" name="TextBox 46"/>
          <p:cNvSpPr txBox="1"/>
          <p:nvPr/>
        </p:nvSpPr>
        <p:spPr>
          <a:xfrm>
            <a:off x="203200" y="9921875"/>
            <a:ext cx="6731000" cy="407988"/>
          </a:xfrm>
          <a:prstGeom prst="rect">
            <a:avLst/>
          </a:prstGeom>
          <a:noFill/>
        </p:spPr>
        <p:txBody>
          <a:bodyPr>
            <a:spAutoFit/>
          </a:bodyPr>
          <a:lstStyle/>
          <a:p>
            <a:pPr defTabSz="1019007" eaLnBrk="1" fontAlgn="auto" hangingPunct="1">
              <a:spcBef>
                <a:spcPts val="0"/>
              </a:spcBef>
              <a:spcAft>
                <a:spcPts val="0"/>
              </a:spcAft>
              <a:defRPr/>
            </a:pPr>
            <a:r>
              <a:rPr lang="ja-JP" altLang="en-US" sz="2050" dirty="0">
                <a:solidFill>
                  <a:sysClr val="windowText" lastClr="000000"/>
                </a:solidFill>
                <a:latin typeface="HGPSoeiKakugothicUB" pitchFamily="34" charset="-128"/>
                <a:ea typeface="HGPSoeiKakugothicUB" pitchFamily="34" charset="-128"/>
              </a:rPr>
              <a:t>お問い合わせ：</a:t>
            </a:r>
            <a:r>
              <a:rPr lang="ja-JP" altLang="en-US" sz="1000" dirty="0">
                <a:solidFill>
                  <a:sysClr val="windowText" lastClr="000000"/>
                </a:solidFill>
                <a:latin typeface="HGPSoeiKakugothicUB" pitchFamily="34" charset="-128"/>
                <a:ea typeface="HGPSoeiKakugothicUB" pitchFamily="34" charset="-128"/>
              </a:rPr>
              <a:t> </a:t>
            </a:r>
            <a:r>
              <a:rPr lang="ja-JP" altLang="en-US" sz="2050" dirty="0">
                <a:solidFill>
                  <a:sysClr val="windowText" lastClr="000000"/>
                </a:solidFill>
                <a:latin typeface="HGPSoeiKakugothicUB" pitchFamily="34" charset="-128"/>
                <a:ea typeface="HGPSoeiKakugothicUB" pitchFamily="34" charset="-128"/>
              </a:rPr>
              <a:t>関東弁護士会連合会</a:t>
            </a:r>
            <a:endParaRPr lang="zh-CN" altLang="en-US" sz="2050" dirty="0">
              <a:solidFill>
                <a:sysClr val="windowText" lastClr="000000"/>
              </a:solidFill>
              <a:latin typeface="HGPSoeiKakugothicUB" pitchFamily="34" charset="-128"/>
              <a:ea typeface="HGPSoeiKakugothicUB" pitchFamily="34" charset="-128"/>
            </a:endParaRPr>
          </a:p>
        </p:txBody>
      </p:sp>
      <p:sp>
        <p:nvSpPr>
          <p:cNvPr id="13322" name="TextBox 50"/>
          <p:cNvSpPr txBox="1">
            <a:spLocks noChangeArrowheads="1"/>
          </p:cNvSpPr>
          <p:nvPr/>
        </p:nvSpPr>
        <p:spPr bwMode="auto">
          <a:xfrm>
            <a:off x="-73027" y="6883196"/>
            <a:ext cx="7945438"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　２０２２</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（令和</a:t>
            </a:r>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４</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）年</a:t>
            </a:r>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１</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月</a:t>
            </a:r>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１９</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日（水）</a:t>
            </a:r>
            <a:endParaRPr lang="en-US" altLang="ja-JP" sz="2400" b="1" dirty="0">
              <a:solidFill>
                <a:srgbClr val="FF0000"/>
              </a:solidFill>
              <a:latin typeface="ＤＦ特太ゴシック体" panose="020B0509000000000000" pitchFamily="49" charset="-128"/>
              <a:ea typeface="ＤＦ特太ゴシック体" panose="020B0509000000000000" pitchFamily="49" charset="-128"/>
            </a:endParaRPr>
          </a:p>
          <a:p>
            <a:pPr algn="ctr" eaLnBrk="1" hangingPunct="1"/>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　　　　　　　１８</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時～</a:t>
            </a:r>
            <a:r>
              <a:rPr lang="ja-JP" altLang="en-US" sz="3200" b="1" dirty="0">
                <a:solidFill>
                  <a:srgbClr val="FF0000"/>
                </a:solidFill>
                <a:latin typeface="ＤＦ特太ゴシック体" panose="020B0509000000000000" pitchFamily="49" charset="-128"/>
                <a:ea typeface="ＤＦ特太ゴシック体" panose="020B0509000000000000" pitchFamily="49" charset="-128"/>
              </a:rPr>
              <a:t>１９</a:t>
            </a:r>
            <a:r>
              <a:rPr lang="ja-JP" altLang="en-US" sz="2400" b="1" dirty="0">
                <a:solidFill>
                  <a:srgbClr val="FF0000"/>
                </a:solidFill>
                <a:latin typeface="ＤＦ特太ゴシック体" panose="020B0509000000000000" pitchFamily="49" charset="-128"/>
                <a:ea typeface="ＤＦ特太ゴシック体" panose="020B0509000000000000" pitchFamily="49" charset="-128"/>
              </a:rPr>
              <a:t>時</a:t>
            </a:r>
            <a:endParaRPr lang="en-US" altLang="ja-JP" sz="1400" b="1" dirty="0">
              <a:solidFill>
                <a:srgbClr val="FF0000"/>
              </a:solidFill>
              <a:latin typeface="ＤＦ特太ゴシック体" panose="020B0509000000000000" pitchFamily="49" charset="-128"/>
              <a:ea typeface="ＤＦ特太ゴシック体" panose="020B0509000000000000" pitchFamily="49" charset="-128"/>
            </a:endParaRPr>
          </a:p>
          <a:p>
            <a:pPr eaLnBrk="1" hangingPunct="1"/>
            <a:r>
              <a:rPr lang="en-US" altLang="ja-JP" sz="2800" b="1" dirty="0">
                <a:latin typeface="ＤＦ特太ゴシック体" panose="020B0509000000000000" pitchFamily="49" charset="-128"/>
                <a:ea typeface="ＤＦ特太ゴシック体" panose="020B0509000000000000" pitchFamily="49" charset="-128"/>
              </a:rPr>
              <a:t>【</a:t>
            </a:r>
            <a:r>
              <a:rPr lang="ja-JP" altLang="en-US" sz="2800" b="1" dirty="0">
                <a:latin typeface="ＤＦ特太ゴシック体" panose="020B0509000000000000" pitchFamily="49" charset="-128"/>
                <a:ea typeface="ＤＦ特太ゴシック体" panose="020B0509000000000000" pitchFamily="49" charset="-128"/>
              </a:rPr>
              <a:t>講師</a:t>
            </a:r>
            <a:r>
              <a:rPr lang="en-US" altLang="ja-JP" sz="2800" b="1" dirty="0">
                <a:latin typeface="ＤＦ特太ゴシック体" panose="020B0509000000000000" pitchFamily="49" charset="-128"/>
                <a:ea typeface="ＤＦ特太ゴシック体" panose="020B0509000000000000" pitchFamily="49" charset="-128"/>
              </a:rPr>
              <a:t>】</a:t>
            </a:r>
            <a:r>
              <a:rPr lang="ja-JP" altLang="en-US" sz="2800" b="1" dirty="0">
                <a:latin typeface="ＤＦ特太ゴシック体" panose="020B0509000000000000" pitchFamily="49" charset="-128"/>
                <a:ea typeface="ＤＦ特太ゴシック体" panose="020B0509000000000000" pitchFamily="49" charset="-128"/>
              </a:rPr>
              <a:t>永井　幸寿　弁護士</a:t>
            </a:r>
            <a:endParaRPr lang="en-US" altLang="ja-JP" sz="2800" b="1" dirty="0">
              <a:latin typeface="ＤＦ特太ゴシック体" panose="020B0509000000000000" pitchFamily="49" charset="-128"/>
              <a:ea typeface="ＤＦ特太ゴシック体" panose="020B0509000000000000" pitchFamily="49" charset="-128"/>
            </a:endParaRPr>
          </a:p>
          <a:p>
            <a:pPr eaLnBrk="1" hangingPunct="1"/>
            <a:r>
              <a:rPr lang="ja-JP" altLang="en-US" sz="1800" b="1" dirty="0">
                <a:latin typeface="ＤＦ特太ゴシック体" panose="020B0509000000000000" pitchFamily="49" charset="-128"/>
                <a:ea typeface="ＤＦ特太ゴシック体" panose="020B0509000000000000" pitchFamily="49" charset="-128"/>
              </a:rPr>
              <a:t>　　　　　　</a:t>
            </a:r>
            <a:r>
              <a:rPr lang="zh-TW" altLang="en-US" sz="1800" b="1" dirty="0">
                <a:latin typeface="ＤＦ特太ゴシック体" panose="020B0509000000000000" pitchFamily="49" charset="-128"/>
                <a:ea typeface="ＤＦ特太ゴシック体" panose="020B0509000000000000" pitchFamily="49" charset="-128"/>
              </a:rPr>
              <a:t>（</a:t>
            </a:r>
            <a:r>
              <a:rPr lang="ja-JP" altLang="en-US" sz="1800" b="1" dirty="0">
                <a:latin typeface="ＤＦ特太ゴシック体" panose="020B0509000000000000" pitchFamily="49" charset="-128"/>
                <a:ea typeface="ＤＦ特太ゴシック体" panose="020B0509000000000000" pitchFamily="49" charset="-128"/>
              </a:rPr>
              <a:t>兵庫県</a:t>
            </a:r>
            <a:r>
              <a:rPr lang="zh-TW" altLang="en-US" sz="1800" b="1" dirty="0">
                <a:latin typeface="ＤＦ特太ゴシック体" panose="020B0509000000000000" pitchFamily="49" charset="-128"/>
                <a:ea typeface="ＤＦ特太ゴシック体" panose="020B0509000000000000" pitchFamily="49" charset="-128"/>
              </a:rPr>
              <a:t>弁護士会</a:t>
            </a:r>
            <a:r>
              <a:rPr lang="ja-JP" altLang="en-US" sz="1800" b="1" dirty="0">
                <a:latin typeface="ＤＦ特太ゴシック体" panose="020B0509000000000000" pitchFamily="49" charset="-128"/>
                <a:ea typeface="ＤＦ特太ゴシック体" panose="020B0509000000000000" pitchFamily="49" charset="-128"/>
              </a:rPr>
              <a:t>、日弁連災害復興支援委員</a:t>
            </a:r>
            <a:r>
              <a:rPr lang="zh-TW" altLang="en-US" sz="1800" b="1" dirty="0">
                <a:latin typeface="ＤＦ特太ゴシック体" panose="020B0509000000000000" pitchFamily="49" charset="-128"/>
                <a:ea typeface="ＤＦ特太ゴシック体" panose="020B0509000000000000" pitchFamily="49" charset="-128"/>
              </a:rPr>
              <a:t>）</a:t>
            </a:r>
            <a:endParaRPr lang="en-US" altLang="zh-TW" sz="1800" b="1" dirty="0">
              <a:latin typeface="ＤＦ特太ゴシック体" panose="020B0509000000000000" pitchFamily="49" charset="-128"/>
              <a:ea typeface="ＤＦ特太ゴシック体" panose="020B0509000000000000" pitchFamily="49" charset="-128"/>
            </a:endParaRPr>
          </a:p>
          <a:p>
            <a:pPr algn="ctr" eaLnBrk="1" hangingPunct="1"/>
            <a:endParaRPr lang="en-US" altLang="ja-JP" b="1" dirty="0">
              <a:latin typeface="ＤＦ特太ゴシック体" panose="020B0509000000000000" pitchFamily="49" charset="-128"/>
              <a:ea typeface="ＤＦ特太ゴシック体" panose="020B0509000000000000" pitchFamily="49" charset="-128"/>
            </a:endParaRPr>
          </a:p>
          <a:p>
            <a:pPr eaLnBrk="1" hangingPunct="1"/>
            <a:r>
              <a:rPr lang="ja-JP" altLang="en-US" sz="1600" b="1" dirty="0">
                <a:latin typeface="ＤＦ特太ゴシック体" panose="020B0509000000000000" pitchFamily="49" charset="-128"/>
                <a:ea typeface="ＤＦ特太ゴシック体" panose="020B0509000000000000" pitchFamily="49" charset="-128"/>
              </a:rPr>
              <a:t>　</a:t>
            </a:r>
            <a:r>
              <a:rPr lang="en-US" altLang="ja-JP" sz="1600" b="1" dirty="0">
                <a:latin typeface="ＤＦ特太ゴシック体" panose="020B0509000000000000" pitchFamily="49" charset="-128"/>
                <a:ea typeface="ＤＦ特太ゴシック体" panose="020B0509000000000000" pitchFamily="49" charset="-128"/>
              </a:rPr>
              <a:t>【</a:t>
            </a:r>
            <a:r>
              <a:rPr lang="ja-JP" altLang="en-US" sz="1600" b="1" dirty="0">
                <a:latin typeface="ＤＦ特太ゴシック体" panose="020B0509000000000000" pitchFamily="49" charset="-128"/>
                <a:ea typeface="ＤＦ特太ゴシック体" panose="020B0509000000000000" pitchFamily="49" charset="-128"/>
              </a:rPr>
              <a:t>資　料</a:t>
            </a:r>
            <a:r>
              <a:rPr lang="en-US" altLang="ja-JP" sz="1600" b="1" dirty="0">
                <a:latin typeface="ＤＦ特太ゴシック体" panose="020B0509000000000000" pitchFamily="49" charset="-128"/>
                <a:ea typeface="ＤＦ特太ゴシック体" panose="020B0509000000000000" pitchFamily="49" charset="-128"/>
              </a:rPr>
              <a:t>】</a:t>
            </a:r>
            <a:r>
              <a:rPr lang="ja-JP" altLang="en-US" sz="1600" b="1" dirty="0">
                <a:latin typeface="ＤＦ特太ゴシック体" panose="020B0509000000000000" pitchFamily="49" charset="-128"/>
                <a:ea typeface="ＤＦ特太ゴシック体" panose="020B0509000000000000" pitchFamily="49" charset="-128"/>
              </a:rPr>
              <a:t>：講演当日以後、</a:t>
            </a:r>
            <a:r>
              <a:rPr lang="en-US" altLang="ja-JP" sz="1600" b="1" u="sng" dirty="0">
                <a:latin typeface="ＤＦ特太ゴシック体" panose="020B0509000000000000" pitchFamily="49" charset="-128"/>
                <a:ea typeface="ＤＦ特太ゴシック体" panose="020B0509000000000000" pitchFamily="49" charset="-128"/>
                <a:hlinkClick r:id="rId5"/>
              </a:rPr>
              <a:t>http://naganokai.com/</a:t>
            </a:r>
            <a:r>
              <a:rPr lang="ja-JP" altLang="en-US" sz="1600" b="1" dirty="0">
                <a:latin typeface="ＤＦ特太ゴシック体" panose="020B0509000000000000" pitchFamily="49" charset="-128"/>
                <a:ea typeface="ＤＦ特太ゴシック体" panose="020B0509000000000000" pitchFamily="49" charset="-128"/>
              </a:rPr>
              <a:t>から</a:t>
            </a:r>
            <a:endParaRPr lang="en-US" altLang="ja-JP" sz="1600" b="1" dirty="0">
              <a:latin typeface="ＤＦ特太ゴシック体" panose="020B0509000000000000" pitchFamily="49" charset="-128"/>
              <a:ea typeface="ＤＦ特太ゴシック体" panose="020B0509000000000000" pitchFamily="49" charset="-128"/>
            </a:endParaRPr>
          </a:p>
          <a:p>
            <a:pPr eaLnBrk="1"/>
            <a:r>
              <a:rPr lang="ja-JP" altLang="en-US" sz="1600" b="1" dirty="0">
                <a:latin typeface="ＤＦ特太ゴシック体" panose="020B0509000000000000" pitchFamily="49" charset="-128"/>
                <a:ea typeface="ＤＦ特太ゴシック体" panose="020B0509000000000000" pitchFamily="49" charset="-128"/>
              </a:rPr>
              <a:t>　　　　　　　ダウンロードしていただけます。　</a:t>
            </a:r>
            <a:endParaRPr lang="en-US" altLang="ja-JP" sz="1600" b="1" dirty="0">
              <a:latin typeface="ＤＦ特太ゴシック体" panose="020B0509000000000000" pitchFamily="49" charset="-128"/>
              <a:ea typeface="ＤＦ特太ゴシック体" panose="020B0509000000000000" pitchFamily="49" charset="-128"/>
            </a:endParaRPr>
          </a:p>
          <a:p>
            <a:pPr eaLnBrk="1"/>
            <a:r>
              <a:rPr lang="ja-JP" altLang="en-US" sz="1600" b="1" dirty="0">
                <a:latin typeface="ＤＦ特太ゴシック体" panose="020B0509000000000000" pitchFamily="49" charset="-128"/>
                <a:ea typeface="ＤＦ特太ゴシック体" panose="020B0509000000000000" pitchFamily="49" charset="-128"/>
              </a:rPr>
              <a:t>　</a:t>
            </a:r>
            <a:r>
              <a:rPr lang="en-US" altLang="ja-JP" sz="1600" b="1" dirty="0">
                <a:latin typeface="ＤＦ特太ゴシック体" panose="020B0509000000000000" pitchFamily="49" charset="-128"/>
                <a:ea typeface="ＤＦ特太ゴシック体" panose="020B0509000000000000" pitchFamily="49" charset="-128"/>
              </a:rPr>
              <a:t>【</a:t>
            </a:r>
            <a:r>
              <a:rPr lang="ja-JP" altLang="en-US" sz="1600" b="1" dirty="0">
                <a:latin typeface="ＤＦ特太ゴシック体" panose="020B0509000000000000" pitchFamily="49" charset="-128"/>
                <a:ea typeface="ＤＦ特太ゴシック体" panose="020B0509000000000000" pitchFamily="49" charset="-128"/>
              </a:rPr>
              <a:t>主　催</a:t>
            </a:r>
            <a:r>
              <a:rPr lang="en-US" altLang="ja-JP" sz="1600" b="1" dirty="0">
                <a:latin typeface="ＤＦ特太ゴシック体" panose="020B0509000000000000" pitchFamily="49" charset="-128"/>
                <a:ea typeface="ＤＦ特太ゴシック体" panose="020B0509000000000000" pitchFamily="49" charset="-128"/>
              </a:rPr>
              <a:t>】</a:t>
            </a:r>
            <a:r>
              <a:rPr lang="ja-JP" altLang="ja-JP" sz="1600" b="1" dirty="0">
                <a:latin typeface="ＤＦ特太ゴシック体" panose="020B0509000000000000" pitchFamily="49" charset="-128"/>
                <a:ea typeface="ＤＦ特太ゴシック体" panose="020B0509000000000000" pitchFamily="49" charset="-128"/>
              </a:rPr>
              <a:t>：関東弁護士会連合会</a:t>
            </a:r>
            <a:r>
              <a:rPr lang="ja-JP" altLang="en-US" sz="1600" b="1" dirty="0">
                <a:latin typeface="ＤＦ特太ゴシック体" panose="020B0509000000000000" pitchFamily="49" charset="-128"/>
                <a:ea typeface="ＤＦ特太ゴシック体" panose="020B0509000000000000" pitchFamily="49" charset="-128"/>
              </a:rPr>
              <a:t>　</a:t>
            </a:r>
            <a:r>
              <a:rPr lang="ja-JP" altLang="en-US" sz="1800" b="1" dirty="0">
                <a:latin typeface="ＤＦ特太ゴシック体" panose="020B0509000000000000" pitchFamily="49" charset="-128"/>
                <a:ea typeface="ＤＦ特太ゴシック体" panose="020B0509000000000000" pitchFamily="49" charset="-128"/>
              </a:rPr>
              <a:t>　</a:t>
            </a:r>
            <a:r>
              <a:rPr lang="ja-JP" altLang="en-US" sz="1800" dirty="0">
                <a:latin typeface="ＤＦ特太ゴシック体" panose="020B0509000000000000" pitchFamily="49" charset="-128"/>
                <a:ea typeface="ＤＦ特太ゴシック体" panose="020B0509000000000000" pitchFamily="49" charset="-128"/>
              </a:rPr>
              <a:t>　</a:t>
            </a:r>
            <a:endParaRPr lang="en-US" altLang="ja-JP" sz="2800" dirty="0">
              <a:latin typeface="ＤＦ特太ゴシック体" panose="020B0509000000000000" pitchFamily="49" charset="-128"/>
              <a:ea typeface="ＤＦ特太ゴシック体" panose="020B0509000000000000" pitchFamily="49" charset="-128"/>
            </a:endParaRPr>
          </a:p>
        </p:txBody>
      </p:sp>
      <p:sp>
        <p:nvSpPr>
          <p:cNvPr id="13323" name="TextBox 53"/>
          <p:cNvSpPr txBox="1">
            <a:spLocks noChangeArrowheads="1"/>
          </p:cNvSpPr>
          <p:nvPr/>
        </p:nvSpPr>
        <p:spPr bwMode="auto">
          <a:xfrm>
            <a:off x="3806825" y="10282238"/>
            <a:ext cx="3524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zh-TW" sz="2400" dirty="0">
                <a:latin typeface="HGPSoeiKakugothicUB" panose="020B0900000000000000" pitchFamily="50" charset="-128"/>
                <a:ea typeface="HGPSoeiKakugothicUB" panose="020B0900000000000000" pitchFamily="50" charset="-128"/>
              </a:rPr>
              <a:t>0</a:t>
            </a:r>
            <a:r>
              <a:rPr lang="en-US" altLang="ja-JP" sz="2400" dirty="0">
                <a:latin typeface="HGPSoeiKakugothicUB" panose="020B0900000000000000" pitchFamily="50" charset="-128"/>
                <a:ea typeface="HGPSoeiKakugothicUB" panose="020B0900000000000000" pitchFamily="50" charset="-128"/>
              </a:rPr>
              <a:t>3-3581-3838</a:t>
            </a:r>
            <a:endParaRPr lang="zh-CN" altLang="en-US" sz="2400" dirty="0">
              <a:latin typeface="HGPSoeiKakugothicUB" panose="020B0900000000000000" pitchFamily="50" charset="-128"/>
              <a:ea typeface="HGPSoeiKakugothicUB" panose="020B0900000000000000" pitchFamily="50" charset="-128"/>
            </a:endParaRPr>
          </a:p>
        </p:txBody>
      </p:sp>
      <p:sp>
        <p:nvSpPr>
          <p:cNvPr id="48" name="TextBox 47"/>
          <p:cNvSpPr txBox="1"/>
          <p:nvPr/>
        </p:nvSpPr>
        <p:spPr>
          <a:xfrm>
            <a:off x="158529" y="4714571"/>
            <a:ext cx="839787" cy="369888"/>
          </a:xfrm>
          <a:prstGeom prst="rect">
            <a:avLst/>
          </a:prstGeom>
          <a:solidFill>
            <a:srgbClr val="00CCFF"/>
          </a:solidFill>
          <a:ln w="19050">
            <a:solidFill>
              <a:schemeClr val="accent1"/>
            </a:solidFill>
          </a:ln>
          <a:effectLst>
            <a:outerShdw blurRad="50800" dist="38100" dir="8100000" algn="tr" rotWithShape="0">
              <a:prstClr val="black">
                <a:alpha val="40000"/>
              </a:prstClr>
            </a:outerShdw>
          </a:effectLst>
        </p:spPr>
        <p:txBody>
          <a:bodyPr>
            <a:spAutoFit/>
          </a:bodyPr>
          <a:lstStyle/>
          <a:p>
            <a:pPr algn="ctr" defTabSz="1019007" eaLnBrk="1" fontAlgn="auto" hangingPunct="1">
              <a:spcBef>
                <a:spcPts val="0"/>
              </a:spcBef>
              <a:spcAft>
                <a:spcPts val="0"/>
              </a:spcAft>
              <a:defRPr/>
            </a:pPr>
            <a:r>
              <a:rPr lang="ja-JP" altLang="en-US" sz="1800" dirty="0">
                <a:solidFill>
                  <a:schemeClr val="bg1"/>
                </a:solidFill>
                <a:latin typeface="HGPSoeiKakugothicUB" pitchFamily="34" charset="-128"/>
                <a:ea typeface="HGPSoeiKakugothicUB" pitchFamily="34" charset="-128"/>
              </a:rPr>
              <a:t>方　法</a:t>
            </a:r>
            <a:endParaRPr lang="zh-CN" altLang="en-US" sz="1800" dirty="0">
              <a:solidFill>
                <a:schemeClr val="bg1"/>
              </a:solidFill>
              <a:latin typeface="HGPSoeiKakugothicUB" pitchFamily="34" charset="-128"/>
              <a:ea typeface="HGPSoeiKakugothicUB" pitchFamily="34" charset="-128"/>
            </a:endParaRPr>
          </a:p>
        </p:txBody>
      </p:sp>
      <p:sp>
        <p:nvSpPr>
          <p:cNvPr id="59" name="TextBox 58"/>
          <p:cNvSpPr txBox="1"/>
          <p:nvPr/>
        </p:nvSpPr>
        <p:spPr>
          <a:xfrm>
            <a:off x="150018" y="6124640"/>
            <a:ext cx="841375" cy="369887"/>
          </a:xfrm>
          <a:prstGeom prst="rect">
            <a:avLst/>
          </a:prstGeom>
          <a:solidFill>
            <a:srgbClr val="00CCFF"/>
          </a:solidFill>
          <a:ln w="19050">
            <a:solidFill>
              <a:schemeClr val="accent1"/>
            </a:solidFill>
          </a:ln>
          <a:effectLst>
            <a:outerShdw blurRad="50800" dist="38100" dir="8100000" algn="tr" rotWithShape="0">
              <a:prstClr val="black">
                <a:alpha val="40000"/>
              </a:prstClr>
            </a:outerShdw>
          </a:effectLst>
        </p:spPr>
        <p:txBody>
          <a:bodyPr>
            <a:spAutoFit/>
          </a:bodyPr>
          <a:lstStyle/>
          <a:p>
            <a:pPr algn="ctr" defTabSz="1019007" eaLnBrk="1" fontAlgn="auto" hangingPunct="1">
              <a:spcBef>
                <a:spcPts val="0"/>
              </a:spcBef>
              <a:spcAft>
                <a:spcPts val="0"/>
              </a:spcAft>
              <a:defRPr/>
            </a:pPr>
            <a:r>
              <a:rPr lang="ja-JP" altLang="en-US" sz="1800" dirty="0">
                <a:solidFill>
                  <a:schemeClr val="bg1"/>
                </a:solidFill>
                <a:latin typeface="HGPSoeiKakugothicUB" pitchFamily="34" charset="-128"/>
                <a:ea typeface="HGPSoeiKakugothicUB" pitchFamily="34" charset="-128"/>
              </a:rPr>
              <a:t>費　用</a:t>
            </a:r>
            <a:endParaRPr lang="zh-CN" altLang="en-US" sz="1800" dirty="0">
              <a:solidFill>
                <a:schemeClr val="bg1"/>
              </a:solidFill>
              <a:latin typeface="HGPSoeiKakugothicUB" pitchFamily="34" charset="-128"/>
              <a:ea typeface="HGPSoeiKakugothicUB" pitchFamily="34" charset="-128"/>
            </a:endParaRPr>
          </a:p>
        </p:txBody>
      </p:sp>
      <p:pic>
        <p:nvPicPr>
          <p:cNvPr id="13326" name="図 4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700838" y="10044113"/>
            <a:ext cx="871537"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78875" y="1313803"/>
            <a:ext cx="7617824" cy="2739211"/>
          </a:xfrm>
          <a:prstGeom prst="rect">
            <a:avLst/>
          </a:prstGeom>
          <a:noFill/>
        </p:spPr>
        <p:txBody>
          <a:bodyPr wrap="square">
            <a:spAutoFit/>
          </a:bodyPr>
          <a:lstStyle/>
          <a:p>
            <a:r>
              <a:rPr lang="ja-JP" altLang="en-US" sz="1800" i="0" u="none" strike="noStrike" baseline="0" dirty="0">
                <a:solidFill>
                  <a:srgbClr val="000000"/>
                </a:solidFill>
                <a:latin typeface="ＭＳ"/>
              </a:rPr>
              <a:t> 　</a:t>
            </a:r>
            <a:r>
              <a:rPr lang="ja-JP" altLang="en-US" sz="1400" i="0" u="none" strike="noStrike" baseline="0" dirty="0">
                <a:solidFill>
                  <a:srgbClr val="000000"/>
                </a:solidFill>
                <a:latin typeface="ＭＳ"/>
              </a:rPr>
              <a:t>１９９５年１月１７日に発生した阪神・淡路大震災から２７年が経過しようとしています。日本の災害史上に残る都市型大規模災害で、弁護士による災害復興支援活動の原点となった体験でもありました。その後の２７年間も、地震、豪雨、土砂崩れ、原子力事故、感染症拡大等の災害が全国各地で発生しており、今後も災害が発生する危険性は排除できません。災害にはそれぞれの顔がありますが、日本が体験した初めての都市型の大規模災害である阪神・淡路大震災の活動からの学びには、時代を超えた普遍的な価値があります。 </a:t>
            </a:r>
          </a:p>
          <a:p>
            <a:r>
              <a:rPr lang="ja-JP" altLang="en-US" sz="1400" i="0" u="none" strike="noStrike" baseline="0" dirty="0">
                <a:solidFill>
                  <a:srgbClr val="000000"/>
                </a:solidFill>
                <a:latin typeface="ＭＳ"/>
              </a:rPr>
              <a:t>　そこで、日本弁護士連合会災害復興支援委員会の初代委員長であり、弁護士による災害復興支援活動に長年献身的に関わってこられた永井幸寿弁護士（兵庫県弁護士会）を講師に招いて、阪神・淡路大震災の活動や教訓をご教示頂く研修会を企画しました。 </a:t>
            </a:r>
          </a:p>
          <a:p>
            <a:r>
              <a:rPr lang="ja-JP" altLang="en-US" sz="1400" i="0" u="none" strike="noStrike" baseline="0" dirty="0">
                <a:solidFill>
                  <a:srgbClr val="000000"/>
                </a:solidFill>
                <a:latin typeface="ＭＳ"/>
              </a:rPr>
              <a:t>　なお、会場での研修は、いわゆる三密となる恐れがあるため、ウェブ会議システムであるＺＯＯＭウェビナー（ＹｏｕＴｕｂｅを利用した同時配信を含む）を利用した講座を実施します。多くの皆様のご参加をお待ちしております。</a:t>
            </a:r>
            <a:endParaRPr lang="ja-JP" altLang="ja-JP" sz="1050" dirty="0"/>
          </a:p>
        </p:txBody>
      </p:sp>
      <p:sp>
        <p:nvSpPr>
          <p:cNvPr id="13329" name="TextBox 44"/>
          <p:cNvSpPr txBox="1">
            <a:spLocks noChangeArrowheads="1"/>
          </p:cNvSpPr>
          <p:nvPr/>
        </p:nvSpPr>
        <p:spPr bwMode="auto">
          <a:xfrm>
            <a:off x="1050631" y="4530873"/>
            <a:ext cx="5001596"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1000" dirty="0">
                <a:latin typeface="ＭＳ Ｐゴシック" panose="020B0600070205080204" pitchFamily="50" charset="-128"/>
              </a:rPr>
              <a:t>https://us06web.zoom.us/j/84519468890?pwd=R29veE5BNWZFVnphZkhZSHd2dXROZz09 </a:t>
            </a:r>
          </a:p>
          <a:p>
            <a:pPr eaLnBrk="1" hangingPunct="1"/>
            <a:r>
              <a:rPr lang="ja-JP" altLang="en-US" sz="1600" dirty="0">
                <a:latin typeface="ＭＳ Ｐゴシック" panose="020B0600070205080204" pitchFamily="50" charset="-128"/>
              </a:rPr>
              <a:t>ウェビナー</a:t>
            </a:r>
            <a:r>
              <a:rPr lang="en-US" altLang="ja-JP" sz="1600" dirty="0">
                <a:latin typeface="ＭＳ Ｐゴシック" panose="020B0600070205080204" pitchFamily="50" charset="-128"/>
              </a:rPr>
              <a:t>ID</a:t>
            </a:r>
            <a:r>
              <a:rPr lang="ja-JP" altLang="en-US" sz="1600" dirty="0">
                <a:latin typeface="ＭＳ Ｐゴシック" panose="020B0600070205080204" pitchFamily="50" charset="-128"/>
              </a:rPr>
              <a:t>：</a:t>
            </a:r>
            <a:r>
              <a:rPr lang="en-US" altLang="ja-JP" sz="1600" b="1" dirty="0">
                <a:latin typeface="ＭＳ Ｐゴシック" panose="020B0600070205080204" pitchFamily="50" charset="-128"/>
              </a:rPr>
              <a:t>845 1946 8890</a:t>
            </a:r>
          </a:p>
          <a:p>
            <a:pPr eaLnBrk="1" hangingPunct="1"/>
            <a:r>
              <a:rPr lang="ja-JP" altLang="en-US" sz="1600" dirty="0">
                <a:latin typeface="ＭＳ Ｐゴシック" panose="020B0600070205080204" pitchFamily="50" charset="-128"/>
              </a:rPr>
              <a:t>パスコード：</a:t>
            </a:r>
            <a:r>
              <a:rPr lang="en-US" altLang="ja-JP" sz="1600" b="1" dirty="0">
                <a:latin typeface="ＭＳ Ｐゴシック" panose="020B0600070205080204" pitchFamily="50" charset="-128"/>
              </a:rPr>
              <a:t>648031</a:t>
            </a:r>
          </a:p>
          <a:p>
            <a:pPr eaLnBrk="1" hangingPunct="1"/>
            <a:endParaRPr lang="en-US" altLang="ja-JP" sz="800" b="1" dirty="0">
              <a:latin typeface="HGPSoeiKakugothicUB" panose="020B0900000000000000" pitchFamily="50" charset="-128"/>
              <a:ea typeface="HGPSoeiKakugothicUB" panose="020B0900000000000000" pitchFamily="50" charset="-128"/>
            </a:endParaRPr>
          </a:p>
          <a:p>
            <a:pPr eaLnBrk="1" hangingPunct="1"/>
            <a:r>
              <a:rPr lang="ja-JP" altLang="en-US" sz="1400" b="1" dirty="0">
                <a:latin typeface="HGPSoeiKakugothicUB" panose="020B0900000000000000" pitchFamily="50" charset="-128"/>
                <a:ea typeface="HGPSoeiKakugothicUB" panose="020B0900000000000000" pitchFamily="50" charset="-128"/>
              </a:rPr>
              <a:t>◇</a:t>
            </a:r>
            <a:r>
              <a:rPr lang="en-US" altLang="ja-JP" sz="1400" b="1" dirty="0">
                <a:latin typeface="HGPSoeiKakugothicUB" panose="020B0900000000000000" pitchFamily="50" charset="-128"/>
                <a:ea typeface="HGPSoeiKakugothicUB" panose="020B0900000000000000" pitchFamily="50" charset="-128"/>
              </a:rPr>
              <a:t>YouTube</a:t>
            </a:r>
            <a:r>
              <a:rPr lang="ja-JP" altLang="en-US" sz="1400" b="1" dirty="0">
                <a:latin typeface="HGPSoeiKakugothicUB" panose="020B0900000000000000" pitchFamily="50" charset="-128"/>
                <a:ea typeface="HGPSoeiKakugothicUB" panose="020B0900000000000000" pitchFamily="50" charset="-128"/>
              </a:rPr>
              <a:t>による視聴　</a:t>
            </a:r>
            <a:endParaRPr lang="en-US" altLang="ja-JP" sz="1400" b="1" dirty="0">
              <a:latin typeface="HGPSoeiKakugothicUB" panose="020B0900000000000000" pitchFamily="50" charset="-128"/>
              <a:ea typeface="HGPSoeiKakugothicUB" panose="020B0900000000000000" pitchFamily="50" charset="-128"/>
            </a:endParaRPr>
          </a:p>
          <a:p>
            <a:pPr eaLnBrk="1" hangingPunct="1"/>
            <a:r>
              <a:rPr lang="en-US" altLang="ja-JP" sz="1400" dirty="0">
                <a:latin typeface="HGPSoeiKakugothicUB" panose="020B0900000000000000" pitchFamily="50" charset="-128"/>
                <a:ea typeface="HGPSoeiKakugothicUB" panose="020B0900000000000000" pitchFamily="50" charset="-128"/>
              </a:rPr>
              <a:t>https://youtu.be/bCFIQQr5qiI</a:t>
            </a:r>
          </a:p>
          <a:p>
            <a:pPr eaLnBrk="1" hangingPunct="1"/>
            <a:r>
              <a:rPr lang="en-US" altLang="ja-JP" sz="900" dirty="0">
                <a:solidFill>
                  <a:srgbClr val="FF0000"/>
                </a:solidFill>
                <a:latin typeface="ＭＳ Ｐゴシック" panose="020B0600070205080204" pitchFamily="50" charset="-128"/>
              </a:rPr>
              <a:t>※ </a:t>
            </a:r>
            <a:r>
              <a:rPr lang="ja-JP" altLang="en-US" sz="900" dirty="0">
                <a:solidFill>
                  <a:srgbClr val="FF0000"/>
                </a:solidFill>
                <a:latin typeface="ＭＳ Ｐゴシック" panose="020B0600070205080204" pitchFamily="50" charset="-128"/>
              </a:rPr>
              <a:t>ＷＥＢ配信のため、回線状況によっては通信が滞る可能性もございます。</a:t>
            </a:r>
          </a:p>
          <a:p>
            <a:pPr eaLnBrk="1" hangingPunct="1"/>
            <a:r>
              <a:rPr lang="en-US" altLang="ja-JP" sz="900" dirty="0">
                <a:solidFill>
                  <a:srgbClr val="FF0000"/>
                </a:solidFill>
                <a:latin typeface="ＭＳ Ｐゴシック" panose="020B0600070205080204" pitchFamily="50" charset="-128"/>
              </a:rPr>
              <a:t>※ </a:t>
            </a:r>
            <a:r>
              <a:rPr lang="ja-JP" altLang="en-US" sz="900" dirty="0">
                <a:solidFill>
                  <a:srgbClr val="FF0000"/>
                </a:solidFill>
                <a:latin typeface="ＭＳ Ｐゴシック" panose="020B0600070205080204" pitchFamily="50" charset="-128"/>
              </a:rPr>
              <a:t>ＹＯＵＴＵＢＥ配信には若干のタイムラグが生じます。また、コメント欄はご利用頂けません。</a:t>
            </a:r>
            <a:endParaRPr lang="en-US" altLang="ja-JP" sz="900" dirty="0">
              <a:solidFill>
                <a:srgbClr val="FF0000"/>
              </a:solidFill>
              <a:latin typeface="ＭＳ Ｐゴシック" panose="020B0600070205080204" pitchFamily="50" charset="-128"/>
            </a:endParaRPr>
          </a:p>
          <a:p>
            <a:pPr eaLnBrk="1" hangingPunct="1"/>
            <a:r>
              <a:rPr lang="ja-JP" altLang="en-US" sz="900" dirty="0">
                <a:solidFill>
                  <a:srgbClr val="FF0000"/>
                </a:solidFill>
                <a:latin typeface="ＭＳ Ｐゴシック" panose="020B0600070205080204" pitchFamily="50" charset="-128"/>
              </a:rPr>
              <a:t>　</a:t>
            </a:r>
            <a:r>
              <a:rPr lang="ja-JP" altLang="en-US" sz="900" dirty="0">
                <a:latin typeface="ＭＳ Ｐゴシック" panose="020B0600070205080204" pitchFamily="50" charset="-128"/>
              </a:rPr>
              <a:t>　　　</a:t>
            </a:r>
            <a:endParaRPr lang="en-US" altLang="ja-JP" sz="900" dirty="0">
              <a:latin typeface="ＭＳ Ｐゴシック" panose="020B0600070205080204" pitchFamily="50" charset="-128"/>
            </a:endParaRPr>
          </a:p>
        </p:txBody>
      </p:sp>
      <p:sp>
        <p:nvSpPr>
          <p:cNvPr id="13331" name="TextBox 44"/>
          <p:cNvSpPr txBox="1">
            <a:spLocks noChangeArrowheads="1"/>
          </p:cNvSpPr>
          <p:nvPr/>
        </p:nvSpPr>
        <p:spPr bwMode="auto">
          <a:xfrm>
            <a:off x="5786826" y="5757374"/>
            <a:ext cx="184785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400" dirty="0">
                <a:latin typeface="HGPSoeiKakugothicUB" panose="020B0900000000000000" pitchFamily="50" charset="-128"/>
                <a:ea typeface="HGPSoeiKakugothicUB" panose="020B0900000000000000" pitchFamily="50" charset="-128"/>
              </a:rPr>
              <a:t>ＺＯＯＭ　　 </a:t>
            </a:r>
            <a:r>
              <a:rPr lang="en-US" altLang="ja-JP" sz="1400" dirty="0">
                <a:latin typeface="HGPSoeiKakugothicUB" panose="020B0900000000000000" pitchFamily="50" charset="-128"/>
                <a:ea typeface="HGPSoeiKakugothicUB" panose="020B0900000000000000" pitchFamily="50" charset="-128"/>
              </a:rPr>
              <a:t>YouTube</a:t>
            </a:r>
            <a:r>
              <a:rPr lang="ja-JP" altLang="en-US" sz="1400" dirty="0">
                <a:latin typeface="HGPSoeiKakugothicUB" panose="020B0900000000000000" pitchFamily="50" charset="-128"/>
                <a:ea typeface="HGPSoeiKakugothicUB" panose="020B0900000000000000" pitchFamily="50" charset="-128"/>
              </a:rPr>
              <a:t>　</a:t>
            </a:r>
            <a:endParaRPr lang="zh-CN" altLang="en-US" sz="1400" dirty="0">
              <a:latin typeface="HGPSoeiKakugothicUB" panose="020B0900000000000000" pitchFamily="50" charset="-128"/>
              <a:ea typeface="HGPSoeiKakugothicUB" panose="020B0900000000000000" pitchFamily="50" charset="-128"/>
            </a:endParaRPr>
          </a:p>
        </p:txBody>
      </p:sp>
      <p:sp>
        <p:nvSpPr>
          <p:cNvPr id="29" name="TextBox 45"/>
          <p:cNvSpPr txBox="1"/>
          <p:nvPr/>
        </p:nvSpPr>
        <p:spPr>
          <a:xfrm>
            <a:off x="2674938" y="10337800"/>
            <a:ext cx="1068387" cy="461963"/>
          </a:xfrm>
          <a:prstGeom prst="rect">
            <a:avLst/>
          </a:prstGeom>
          <a:solidFill>
            <a:srgbClr val="00CCFF"/>
          </a:solidFill>
          <a:ln w="57150">
            <a:solidFill>
              <a:schemeClr val="tx1"/>
            </a:solidFill>
          </a:ln>
          <a:effectLst>
            <a:outerShdw blurRad="50800" dist="38100" dir="8100000" algn="tr" rotWithShape="0">
              <a:prstClr val="black">
                <a:alpha val="40000"/>
              </a:prstClr>
            </a:outerShdw>
          </a:effectLst>
        </p:spPr>
        <p:txBody>
          <a:bodyPr>
            <a:spAutoFit/>
          </a:bodyPr>
          <a:lstStyle/>
          <a:p>
            <a:pPr algn="ctr" defTabSz="1019007" eaLnBrk="1" fontAlgn="auto" hangingPunct="1">
              <a:spcBef>
                <a:spcPts val="0"/>
              </a:spcBef>
              <a:spcAft>
                <a:spcPts val="0"/>
              </a:spcAft>
              <a:defRPr/>
            </a:pPr>
            <a:r>
              <a:rPr lang="en-US" altLang="ja-JP" sz="2400" dirty="0">
                <a:solidFill>
                  <a:schemeClr val="bg1"/>
                </a:solidFill>
                <a:latin typeface="HGPSoeiKakugothicUB" pitchFamily="34" charset="-128"/>
                <a:ea typeface="HGPSoeiKakugothicUB" pitchFamily="34" charset="-128"/>
              </a:rPr>
              <a:t>TEL</a:t>
            </a:r>
            <a:endParaRPr lang="zh-CN" altLang="en-US" sz="2400" dirty="0">
              <a:solidFill>
                <a:schemeClr val="bg1"/>
              </a:solidFill>
              <a:latin typeface="HGPSoeiKakugothicUB" pitchFamily="34" charset="-128"/>
              <a:ea typeface="HGPSoeiKakugothicUB" pitchFamily="34" charset="-128"/>
            </a:endParaRPr>
          </a:p>
        </p:txBody>
      </p:sp>
      <p:pic>
        <p:nvPicPr>
          <p:cNvPr id="2" name="図 1">
            <a:extLst>
              <a:ext uri="{FF2B5EF4-FFF2-40B4-BE49-F238E27FC236}">
                <a16:creationId xmlns:a16="http://schemas.microsoft.com/office/drawing/2014/main" id="{5714C063-DC1F-4D0B-86F8-FC1E9C40AA80}"/>
              </a:ext>
            </a:extLst>
          </p:cNvPr>
          <p:cNvPicPr>
            <a:picLocks noChangeAspect="1"/>
          </p:cNvPicPr>
          <p:nvPr/>
        </p:nvPicPr>
        <p:blipFill rotWithShape="1">
          <a:blip r:embed="rId7"/>
          <a:srcRect l="15054" r="33668"/>
          <a:stretch/>
        </p:blipFill>
        <p:spPr>
          <a:xfrm>
            <a:off x="6150561" y="7971446"/>
            <a:ext cx="1416424" cy="1657350"/>
          </a:xfrm>
          <a:prstGeom prst="rect">
            <a:avLst/>
          </a:prstGeom>
        </p:spPr>
      </p:pic>
      <p:pic>
        <p:nvPicPr>
          <p:cNvPr id="5" name="図 4">
            <a:extLst>
              <a:ext uri="{FF2B5EF4-FFF2-40B4-BE49-F238E27FC236}">
                <a16:creationId xmlns:a16="http://schemas.microsoft.com/office/drawing/2014/main" id="{D444DE44-A997-429A-8D14-7D7F3A27F3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49982" y="4873029"/>
            <a:ext cx="922393" cy="922393"/>
          </a:xfrm>
          <a:prstGeom prst="rect">
            <a:avLst/>
          </a:prstGeom>
        </p:spPr>
      </p:pic>
      <p:pic>
        <p:nvPicPr>
          <p:cNvPr id="7" name="図 6">
            <a:extLst>
              <a:ext uri="{FF2B5EF4-FFF2-40B4-BE49-F238E27FC236}">
                <a16:creationId xmlns:a16="http://schemas.microsoft.com/office/drawing/2014/main" id="{39EA50D5-2E70-4AA1-9773-DFDBED9326E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27588" y="4880080"/>
            <a:ext cx="922394" cy="922394"/>
          </a:xfrm>
          <a:prstGeom prst="rect">
            <a:avLst/>
          </a:prstGeom>
        </p:spPr>
      </p:pic>
    </p:spTree>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418</Words>
  <Application>Microsoft Office PowerPoint</Application>
  <PresentationFormat>ユーザー設定</PresentationFormat>
  <Paragraphs>32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HGPSoeiKakugothicUB</vt:lpstr>
      <vt:lpstr>ＭＳ</vt:lpstr>
      <vt:lpstr>ＭＳ Ｐゴシック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2016-07-27T06:24:57Z</dcterms:created>
  <dcterms:modified xsi:type="dcterms:W3CDTF">2022-01-11T02:27:14Z</dcterms:modified>
</cp:coreProperties>
</file>